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48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3EC6-B12B-4D68-AC5F-72FF351E893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249C4-192B-4B8D-BFB6-6AB5B5F83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90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3EC6-B12B-4D68-AC5F-72FF351E893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249C4-192B-4B8D-BFB6-6AB5B5F83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992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3EC6-B12B-4D68-AC5F-72FF351E893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249C4-192B-4B8D-BFB6-6AB5B5F83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502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3EC6-B12B-4D68-AC5F-72FF351E893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249C4-192B-4B8D-BFB6-6AB5B5F83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746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3EC6-B12B-4D68-AC5F-72FF351E893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249C4-192B-4B8D-BFB6-6AB5B5F83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868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3EC6-B12B-4D68-AC5F-72FF351E893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249C4-192B-4B8D-BFB6-6AB5B5F83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647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3EC6-B12B-4D68-AC5F-72FF351E893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249C4-192B-4B8D-BFB6-6AB5B5F83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89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3EC6-B12B-4D68-AC5F-72FF351E893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249C4-192B-4B8D-BFB6-6AB5B5F83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34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3EC6-B12B-4D68-AC5F-72FF351E893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249C4-192B-4B8D-BFB6-6AB5B5F83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26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3EC6-B12B-4D68-AC5F-72FF351E893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249C4-192B-4B8D-BFB6-6AB5B5F83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000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3EC6-B12B-4D68-AC5F-72FF351E893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249C4-192B-4B8D-BFB6-6AB5B5F83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33EC6-B12B-4D68-AC5F-72FF351E893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249C4-192B-4B8D-BFB6-6AB5B5F83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49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bol de famil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0"/>
            <a:ext cx="75181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30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76200"/>
            <a:ext cx="85344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95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Kaplan</dc:creator>
  <cp:lastModifiedBy>Jessica Kaplan</cp:lastModifiedBy>
  <cp:revision>4</cp:revision>
  <dcterms:created xsi:type="dcterms:W3CDTF">2012-03-30T14:06:40Z</dcterms:created>
  <dcterms:modified xsi:type="dcterms:W3CDTF">2012-03-30T17:09:55Z</dcterms:modified>
</cp:coreProperties>
</file>